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70" r:id="rId2"/>
    <p:sldId id="271" r:id="rId3"/>
    <p:sldId id="282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2744"/>
    <a:srgbClr val="8315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85"/>
  </p:normalViewPr>
  <p:slideViewPr>
    <p:cSldViewPr snapToGrid="0" snapToObjects="1">
      <p:cViewPr varScale="1">
        <p:scale>
          <a:sx n="124" d="100"/>
          <a:sy n="124" d="100"/>
        </p:scale>
        <p:origin x="345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342B2-D961-493F-91B4-3975D9048589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60825E-913E-4163-A50B-7537AE233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24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8A0C1-462F-4D8E-B554-4A9051D2504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522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Gill Sans MT" panose="020B050202010402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Gill Sans MT" panose="020B05020201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0"/>
            <a:ext cx="12192000" cy="1037815"/>
            <a:chOff x="0" y="0"/>
            <a:chExt cx="12192000" cy="1037815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037815"/>
              <a:ext cx="12192000" cy="0"/>
            </a:xfrm>
            <a:prstGeom prst="line">
              <a:avLst/>
            </a:prstGeom>
            <a:ln w="82550">
              <a:solidFill>
                <a:srgbClr val="9F27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 descr="/Volumes/software$/1/Lauren/1A_Moulsford_School_Logo_Pos_No_Background.pn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2196" y="0"/>
              <a:ext cx="3805443" cy="103781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93215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22465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6182391"/>
            <a:ext cx="12192000" cy="675609"/>
            <a:chOff x="0" y="6182391"/>
            <a:chExt cx="12192000" cy="675609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6182391"/>
              <a:ext cx="12192000" cy="0"/>
            </a:xfrm>
            <a:prstGeom prst="line">
              <a:avLst/>
            </a:prstGeom>
            <a:ln w="82550">
              <a:solidFill>
                <a:srgbClr val="9F27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/Volumes/software$/1/Lauren/1A_Moulsford_School_Logo_Pos_No_Background.pn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5272" y="6277897"/>
              <a:ext cx="2081456" cy="58010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74455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6699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66991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6182391"/>
            <a:ext cx="12192000" cy="675609"/>
            <a:chOff x="0" y="6182391"/>
            <a:chExt cx="12192000" cy="675609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6182391"/>
              <a:ext cx="12192000" cy="0"/>
            </a:xfrm>
            <a:prstGeom prst="line">
              <a:avLst/>
            </a:prstGeom>
            <a:ln w="82550">
              <a:solidFill>
                <a:srgbClr val="9F27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/Volumes/software$/1/Lauren/1A_Moulsford_School_Logo_Pos_No_Background.pn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5272" y="6277897"/>
              <a:ext cx="2081456" cy="58010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74034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9798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6182391"/>
            <a:ext cx="12192000" cy="675609"/>
            <a:chOff x="0" y="6182391"/>
            <a:chExt cx="12192000" cy="675609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0" y="6182391"/>
              <a:ext cx="12192000" cy="0"/>
            </a:xfrm>
            <a:prstGeom prst="line">
              <a:avLst/>
            </a:prstGeom>
            <a:ln w="82550">
              <a:solidFill>
                <a:srgbClr val="9F27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 descr="/Volumes/software$/1/Lauren/1A_Moulsford_School_Logo_Pos_No_Background.pn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5272" y="6277897"/>
              <a:ext cx="2081456" cy="58010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5784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0"/>
            <a:ext cx="12192000" cy="1037815"/>
            <a:chOff x="0" y="0"/>
            <a:chExt cx="12192000" cy="1037815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037815"/>
              <a:ext cx="12192000" cy="0"/>
            </a:xfrm>
            <a:prstGeom prst="line">
              <a:avLst/>
            </a:prstGeom>
            <a:ln w="82550">
              <a:solidFill>
                <a:srgbClr val="9F27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 descr="/Volumes/software$/1/Lauren/1A_Moulsford_School_Logo_Pos_No_Background.pn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2196" y="0"/>
              <a:ext cx="3805443" cy="103781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06606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941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941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182391"/>
            <a:ext cx="12192000" cy="675609"/>
            <a:chOff x="0" y="6182391"/>
            <a:chExt cx="12192000" cy="675609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6182391"/>
              <a:ext cx="12192000" cy="0"/>
            </a:xfrm>
            <a:prstGeom prst="line">
              <a:avLst/>
            </a:prstGeom>
            <a:ln w="82550">
              <a:solidFill>
                <a:srgbClr val="9F27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 descr="/Volumes/software$/1/Lauren/1A_Moulsford_School_Logo_Pos_No_Background.pn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5272" y="6277897"/>
              <a:ext cx="2081456" cy="58010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30657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818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818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6182391"/>
            <a:ext cx="12192000" cy="675609"/>
            <a:chOff x="0" y="6182391"/>
            <a:chExt cx="12192000" cy="67560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6182391"/>
              <a:ext cx="12192000" cy="0"/>
            </a:xfrm>
            <a:prstGeom prst="line">
              <a:avLst/>
            </a:prstGeom>
            <a:ln w="82550">
              <a:solidFill>
                <a:srgbClr val="9F27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 descr="/Volumes/software$/1/Lauren/1A_Moulsford_School_Logo_Pos_No_Background.pn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5272" y="6277897"/>
              <a:ext cx="2081456" cy="58010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20688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6182391"/>
            <a:ext cx="12192000" cy="675609"/>
            <a:chOff x="0" y="6182391"/>
            <a:chExt cx="12192000" cy="675609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0" y="6182391"/>
              <a:ext cx="12192000" cy="0"/>
            </a:xfrm>
            <a:prstGeom prst="line">
              <a:avLst/>
            </a:prstGeom>
            <a:ln w="82550">
              <a:solidFill>
                <a:srgbClr val="9F27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 descr="/Volumes/software$/1/Lauren/1A_Moulsford_School_Logo_Pos_No_Background.pn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5272" y="6277897"/>
              <a:ext cx="2081456" cy="58010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09024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6182391"/>
            <a:ext cx="12192000" cy="675609"/>
            <a:chOff x="0" y="6182391"/>
            <a:chExt cx="12192000" cy="675609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6182391"/>
              <a:ext cx="12192000" cy="0"/>
            </a:xfrm>
            <a:prstGeom prst="line">
              <a:avLst/>
            </a:prstGeom>
            <a:ln w="82550">
              <a:solidFill>
                <a:srgbClr val="9F27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/Volumes/software$/1/Lauren/1A_Moulsford_School_Logo_Pos_No_Background.pn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5272" y="6277897"/>
              <a:ext cx="2081456" cy="58010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67957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0762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9700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182391"/>
            <a:ext cx="12192000" cy="675609"/>
            <a:chOff x="0" y="6182391"/>
            <a:chExt cx="12192000" cy="675609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6182391"/>
              <a:ext cx="12192000" cy="0"/>
            </a:xfrm>
            <a:prstGeom prst="line">
              <a:avLst/>
            </a:prstGeom>
            <a:ln w="82550">
              <a:solidFill>
                <a:srgbClr val="9F27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 descr="/Volumes/software$/1/Lauren/1A_Moulsford_School_Logo_Pos_No_Background.pn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5272" y="6277897"/>
              <a:ext cx="2081456" cy="58010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57790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50247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92978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182391"/>
            <a:ext cx="12192000" cy="675609"/>
            <a:chOff x="0" y="6182391"/>
            <a:chExt cx="12192000" cy="675609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6182391"/>
              <a:ext cx="12192000" cy="0"/>
            </a:xfrm>
            <a:prstGeom prst="line">
              <a:avLst/>
            </a:prstGeom>
            <a:ln w="82550">
              <a:solidFill>
                <a:srgbClr val="9F27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 descr="/Volumes/software$/1/Lauren/1A_Moulsford_School_Logo_Pos_No_Background.pn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5272" y="6277897"/>
              <a:ext cx="2081456" cy="58010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23769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32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8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10" Type="http://schemas.openxmlformats.org/officeDocument/2006/relationships/image" Target="../media/image41.JP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g"/><Relationship Id="rId5" Type="http://schemas.openxmlformats.org/officeDocument/2006/relationships/image" Target="../media/image14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280160"/>
            <a:ext cx="7772400" cy="764771"/>
          </a:xfrm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rgbClr val="8A0000"/>
                </a:solidFill>
              </a:rPr>
              <a:t>Boarding at </a:t>
            </a:r>
            <a:r>
              <a:rPr lang="en-GB" sz="4800" b="1" dirty="0" err="1">
                <a:solidFill>
                  <a:srgbClr val="8A0000"/>
                </a:solidFill>
              </a:rPr>
              <a:t>Moulsford</a:t>
            </a:r>
            <a:endParaRPr lang="en-GB" sz="4800" b="1" dirty="0">
              <a:solidFill>
                <a:srgbClr val="8A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8632" y="2302626"/>
            <a:ext cx="7057505" cy="421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29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21" y="332502"/>
            <a:ext cx="2160240" cy="287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imag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891" y="328090"/>
            <a:ext cx="3167859" cy="2376264"/>
          </a:xfrm>
          <a:prstGeom prst="rect">
            <a:avLst/>
          </a:prstGeom>
          <a:noFill/>
          <a:ln>
            <a:noFill/>
          </a:ln>
          <a:effectLst>
            <a:outerShdw blurRad="54991" dist="17780" dir="5400000" algn="ctr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88900" cap="sq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58" y="3346394"/>
            <a:ext cx="3120153" cy="20893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20" y="3678358"/>
            <a:ext cx="2719851" cy="2039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681" y="332502"/>
            <a:ext cx="3027825" cy="20177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733" y="1626691"/>
            <a:ext cx="2599519" cy="19496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567" y="2838950"/>
            <a:ext cx="2811549" cy="2108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112" y="1945978"/>
            <a:ext cx="3012617" cy="2086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32347" y="3536258"/>
            <a:ext cx="2435630" cy="219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5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smtClean="0">
                <a:solidFill>
                  <a:srgbClr val="8A0000"/>
                </a:solidFill>
                <a:latin typeface="Gill Sans MT" panose="020B0502020104020203" pitchFamily="34" charset="0"/>
              </a:rPr>
              <a:t>Bed Time – Age Dependent</a:t>
            </a:r>
            <a:endParaRPr lang="en-GB" sz="3600" b="1" dirty="0">
              <a:solidFill>
                <a:srgbClr val="8A0000"/>
              </a:solidFill>
              <a:latin typeface="Gill Sans MT" panose="020B0502020104020203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527" y="1804556"/>
            <a:ext cx="4729941" cy="3058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72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4413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8A0000"/>
                </a:solidFill>
              </a:rPr>
              <a:t>What the boys think…</a:t>
            </a:r>
            <a:endParaRPr lang="en-GB" sz="3600" dirty="0"/>
          </a:p>
        </p:txBody>
      </p:sp>
      <p:sp>
        <p:nvSpPr>
          <p:cNvPr id="5" name="Cloud Callout 4"/>
          <p:cNvSpPr/>
          <p:nvPr/>
        </p:nvSpPr>
        <p:spPr>
          <a:xfrm rot="21095954">
            <a:off x="1587180" y="1392440"/>
            <a:ext cx="2232248" cy="129614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‘The endless possibilities’</a:t>
            </a:r>
          </a:p>
          <a:p>
            <a:pPr algn="ctr"/>
            <a:endParaRPr lang="en-GB" dirty="0"/>
          </a:p>
        </p:txBody>
      </p:sp>
      <p:sp>
        <p:nvSpPr>
          <p:cNvPr id="6" name="Cloud Callout 5"/>
          <p:cNvSpPr/>
          <p:nvPr/>
        </p:nvSpPr>
        <p:spPr>
          <a:xfrm rot="722680">
            <a:off x="8767360" y="548085"/>
            <a:ext cx="2160240" cy="129614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‘I get my work done’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5479457" y="1015627"/>
            <a:ext cx="2337392" cy="152039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‘I enjoy mixing with different ages and friends’</a:t>
            </a:r>
          </a:p>
        </p:txBody>
      </p:sp>
      <p:sp>
        <p:nvSpPr>
          <p:cNvPr id="8" name="Cloud Callout 7"/>
          <p:cNvSpPr/>
          <p:nvPr/>
        </p:nvSpPr>
        <p:spPr>
          <a:xfrm rot="21095954">
            <a:off x="2786010" y="2721012"/>
            <a:ext cx="2232248" cy="129614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‘I love the food’</a:t>
            </a:r>
          </a:p>
        </p:txBody>
      </p:sp>
      <p:sp>
        <p:nvSpPr>
          <p:cNvPr id="9" name="Cloud Callout 8"/>
          <p:cNvSpPr/>
          <p:nvPr/>
        </p:nvSpPr>
        <p:spPr>
          <a:xfrm rot="722680">
            <a:off x="8116108" y="2312482"/>
            <a:ext cx="2160240" cy="129614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‘There is so much to do’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5202524" y="2919896"/>
            <a:ext cx="2160240" cy="129614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‘I love the homeliness’</a:t>
            </a:r>
          </a:p>
        </p:txBody>
      </p:sp>
      <p:sp>
        <p:nvSpPr>
          <p:cNvPr id="12" name="Cloud Callout 11"/>
          <p:cNvSpPr/>
          <p:nvPr/>
        </p:nvSpPr>
        <p:spPr>
          <a:xfrm rot="844100">
            <a:off x="9829171" y="3726213"/>
            <a:ext cx="2229027" cy="137593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‘Caring environment’</a:t>
            </a:r>
          </a:p>
        </p:txBody>
      </p:sp>
      <p:sp>
        <p:nvSpPr>
          <p:cNvPr id="13" name="Cloud Callout 12"/>
          <p:cNvSpPr/>
          <p:nvPr/>
        </p:nvSpPr>
        <p:spPr>
          <a:xfrm rot="21095954">
            <a:off x="310308" y="3648185"/>
            <a:ext cx="2486294" cy="174605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‘It is like a second home’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6501916" y="4104390"/>
            <a:ext cx="2629866" cy="169335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‘I </a:t>
            </a:r>
            <a:r>
              <a:rPr lang="en-GB" dirty="0"/>
              <a:t>enjoy the opportunities to make my own </a:t>
            </a:r>
            <a:r>
              <a:rPr lang="en-GB" dirty="0" smtClean="0"/>
              <a:t>decisions’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974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908" y="16625"/>
            <a:ext cx="3932237" cy="16002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8A0000"/>
                </a:solidFill>
              </a:rPr>
              <a:t>Why Board at </a:t>
            </a:r>
            <a:r>
              <a:rPr lang="en-GB" dirty="0" err="1">
                <a:solidFill>
                  <a:srgbClr val="8A0000"/>
                </a:solidFill>
              </a:rPr>
              <a:t>Moulsford</a:t>
            </a:r>
            <a:r>
              <a:rPr lang="en-GB" dirty="0">
                <a:solidFill>
                  <a:srgbClr val="8A0000"/>
                </a:solidFill>
              </a:rPr>
              <a:t>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1201" y="1435101"/>
            <a:ext cx="2674640" cy="4691063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/>
              <a:t>Facilities &amp;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/>
              <a:t>Academic Help &amp;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/>
              <a:t>Social Aspect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/>
              <a:t>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/>
              <a:t>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/>
              <a:t>Fun!!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207" y="1435101"/>
            <a:ext cx="6220691" cy="466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7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 smtClean="0">
                <a:solidFill>
                  <a:srgbClr val="9F2744"/>
                </a:solidFill>
              </a:rPr>
              <a:t>What Do We Offer?</a:t>
            </a:r>
            <a:endParaRPr lang="en-GB" b="1" dirty="0">
              <a:solidFill>
                <a:srgbClr val="9F274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Weekly Boarding</a:t>
            </a:r>
            <a:r>
              <a:rPr lang="en-GB" dirty="0"/>
              <a:t> – 4 nights: Monday, Tuesday, Wednesday, </a:t>
            </a:r>
            <a:r>
              <a:rPr lang="en-GB" dirty="0" smtClean="0"/>
              <a:t>Thursday.</a:t>
            </a:r>
          </a:p>
          <a:p>
            <a:r>
              <a:rPr lang="en-GB" b="1" dirty="0" smtClean="0"/>
              <a:t>Flexi-boarding</a:t>
            </a:r>
            <a:r>
              <a:rPr lang="en-GB" dirty="0" smtClean="0"/>
              <a:t> </a:t>
            </a:r>
            <a:r>
              <a:rPr lang="en-GB" dirty="0"/>
              <a:t>– 2 nights: Either Monday &amp; Tuesday, </a:t>
            </a:r>
            <a:r>
              <a:rPr lang="en-GB" u="sng" dirty="0"/>
              <a:t>or </a:t>
            </a:r>
            <a:r>
              <a:rPr lang="en-GB" dirty="0"/>
              <a:t>Wednesday &amp; Thursday. </a:t>
            </a:r>
          </a:p>
          <a:p>
            <a:r>
              <a:rPr lang="en-GB" b="1" dirty="0" smtClean="0"/>
              <a:t>Day </a:t>
            </a:r>
            <a:r>
              <a:rPr lang="en-GB" b="1" dirty="0"/>
              <a:t>Boarding</a:t>
            </a:r>
            <a:r>
              <a:rPr lang="en-GB" dirty="0"/>
              <a:t> – Typically either Monday or Tuesday, but can be Wednesday or Thursday. Boys join boarding activities and routine from 5.45pm until collection at 8.00pm. </a:t>
            </a:r>
            <a:r>
              <a:rPr lang="en-GB" b="1" dirty="0" smtClean="0">
                <a:solidFill>
                  <a:srgbClr val="9F2744"/>
                </a:solidFill>
              </a:rPr>
              <a:t>N/A at present.</a:t>
            </a:r>
          </a:p>
          <a:p>
            <a:r>
              <a:rPr lang="en-GB" b="1" dirty="0" smtClean="0"/>
              <a:t>Trial </a:t>
            </a:r>
            <a:r>
              <a:rPr lang="en-GB" b="1" dirty="0"/>
              <a:t>Boarding</a:t>
            </a:r>
            <a:r>
              <a:rPr lang="en-GB" dirty="0"/>
              <a:t> – available throughout the Autumn and Spring terms, and potentially in the Summer Term, depending on space. </a:t>
            </a:r>
            <a:endParaRPr lang="en-GB" b="1" dirty="0" smtClean="0">
              <a:solidFill>
                <a:srgbClr val="9F2744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76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smtClean="0">
                <a:solidFill>
                  <a:srgbClr val="8A0000"/>
                </a:solidFill>
                <a:latin typeface="Gill Sans MT" panose="020B0502020104020203" pitchFamily="34" charset="0"/>
              </a:rPr>
              <a:t>A Day in The Life of a </a:t>
            </a:r>
            <a:r>
              <a:rPr lang="en-GB" sz="3600" b="1" dirty="0" err="1" smtClean="0">
                <a:solidFill>
                  <a:srgbClr val="8A0000"/>
                </a:solidFill>
                <a:latin typeface="Gill Sans MT" panose="020B0502020104020203" pitchFamily="34" charset="0"/>
              </a:rPr>
              <a:t>Moulsford</a:t>
            </a:r>
            <a:r>
              <a:rPr lang="en-GB" sz="3600" b="1" dirty="0" smtClean="0">
                <a:solidFill>
                  <a:srgbClr val="8A0000"/>
                </a:solidFill>
                <a:latin typeface="Gill Sans MT" panose="020B0502020104020203" pitchFamily="34" charset="0"/>
              </a:rPr>
              <a:t> Boarder</a:t>
            </a:r>
            <a:endParaRPr lang="en-GB" sz="3600" b="1" dirty="0">
              <a:solidFill>
                <a:srgbClr val="8A0000"/>
              </a:solidFill>
              <a:latin typeface="Gill Sans MT" panose="020B0502020104020203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6844" y="1366286"/>
            <a:ext cx="2529292" cy="168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4057" y="3531357"/>
            <a:ext cx="2722473" cy="181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27760" y="1359725"/>
            <a:ext cx="2771800" cy="184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86115"/>
            <a:ext cx="2819400" cy="1818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26" y="3629678"/>
            <a:ext cx="3241965" cy="2084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38" y="3431465"/>
            <a:ext cx="3150523" cy="214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0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smtClean="0">
                <a:solidFill>
                  <a:srgbClr val="8A0000"/>
                </a:solidFill>
                <a:latin typeface="Gill Sans MT" panose="020B0502020104020203" pitchFamily="34" charset="0"/>
              </a:rPr>
              <a:t>7.15am Wake Up &amp; 7.40am Breakfast</a:t>
            </a:r>
            <a:endParaRPr lang="en-GB" sz="3600" b="1" dirty="0">
              <a:solidFill>
                <a:srgbClr val="8A0000"/>
              </a:solidFill>
              <a:latin typeface="Gill Sans MT" panose="020B05020201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628944"/>
            <a:ext cx="4002690" cy="2664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174" y="2086494"/>
            <a:ext cx="4763885" cy="339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5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smtClean="0">
                <a:solidFill>
                  <a:srgbClr val="8A0000"/>
                </a:solidFill>
                <a:latin typeface="Gill Sans MT" panose="020B0502020104020203" pitchFamily="34" charset="0"/>
              </a:rPr>
              <a:t>5.45pm to 6.15pm – Free Time / Activities</a:t>
            </a:r>
            <a:endParaRPr lang="en-GB" sz="3600" b="1" dirty="0">
              <a:solidFill>
                <a:srgbClr val="8A0000"/>
              </a:solidFill>
              <a:latin typeface="Gill Sans MT" panose="020B05020201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89" y="1372296"/>
            <a:ext cx="3277121" cy="2201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709" y="3768853"/>
            <a:ext cx="3461986" cy="226521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890" y="3768853"/>
            <a:ext cx="3277120" cy="2265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10" y="1372296"/>
            <a:ext cx="3461986" cy="220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7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smtClean="0">
                <a:solidFill>
                  <a:srgbClr val="8A0000"/>
                </a:solidFill>
                <a:latin typeface="Gill Sans MT" panose="020B0502020104020203" pitchFamily="34" charset="0"/>
              </a:rPr>
              <a:t>6.15pm – Supper Time</a:t>
            </a:r>
            <a:endParaRPr lang="en-GB" sz="3600" b="1" dirty="0">
              <a:solidFill>
                <a:srgbClr val="8A0000"/>
              </a:solidFill>
              <a:latin typeface="Gill Sans MT" panose="020B05020201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999" y="3186979"/>
            <a:ext cx="3827113" cy="2551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443" y="1518143"/>
            <a:ext cx="3827113" cy="25474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3062" y="2479489"/>
            <a:ext cx="3454888" cy="350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6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822" y="96906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solidFill>
                  <a:srgbClr val="8A0000"/>
                </a:solidFill>
                <a:latin typeface="Gill Sans MT" panose="020B0502020104020203" pitchFamily="34" charset="0"/>
              </a:rPr>
              <a:t>6.45pm – Extra Work &amp; Music Practice</a:t>
            </a:r>
            <a:endParaRPr lang="en-GB" sz="3600" b="1" dirty="0">
              <a:solidFill>
                <a:srgbClr val="8A0000"/>
              </a:solidFill>
              <a:latin typeface="Gill Sans MT" panose="020B0502020104020203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2162" y="2789951"/>
            <a:ext cx="2451099" cy="158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357" y="1111357"/>
            <a:ext cx="2451098" cy="16314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8" t="28750" r="10568" b="7614"/>
          <a:stretch/>
        </p:blipFill>
        <p:spPr>
          <a:xfrm>
            <a:off x="7149892" y="1130037"/>
            <a:ext cx="2448272" cy="161578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8511" y="4493205"/>
            <a:ext cx="2444750" cy="1627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0632" y="2789951"/>
            <a:ext cx="2451100" cy="163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2161" y="1130037"/>
            <a:ext cx="2451100" cy="163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7705" y="4468005"/>
            <a:ext cx="2482670" cy="165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7064" y="4493224"/>
            <a:ext cx="2444668" cy="1627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357" y="2789950"/>
            <a:ext cx="2489018" cy="158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smtClean="0">
                <a:solidFill>
                  <a:srgbClr val="8A0000"/>
                </a:solidFill>
                <a:latin typeface="Gill Sans MT" panose="020B0502020104020203" pitchFamily="34" charset="0"/>
              </a:rPr>
              <a:t>7.15pm/7.30pm – Free Time / Activities</a:t>
            </a:r>
            <a:endParaRPr lang="en-GB" sz="3600" b="1" dirty="0">
              <a:solidFill>
                <a:srgbClr val="8A0000"/>
              </a:solidFill>
              <a:latin typeface="Gill Sans MT" panose="020B05020201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1" y="3998423"/>
            <a:ext cx="2650102" cy="19118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1892358"/>
            <a:ext cx="2627784" cy="1749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629" y="1892357"/>
            <a:ext cx="2627784" cy="174901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864" y="3998423"/>
            <a:ext cx="2610621" cy="1890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892357"/>
            <a:ext cx="2606526" cy="1749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998422"/>
            <a:ext cx="2755032" cy="191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6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ulsford Powerpoint Blank Template.potx" id="{6B487D8D-B105-4B0D-9A51-7B11A8810146}" vid="{DA2DA0CB-C7D2-49B6-B297-021C1AABAB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</TotalTime>
  <Words>226</Words>
  <Application>Microsoft Office PowerPoint</Application>
  <PresentationFormat>Widescreen</PresentationFormat>
  <Paragraphs>37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Gill Sans MT</vt:lpstr>
      <vt:lpstr>Office Theme</vt:lpstr>
      <vt:lpstr>Boarding at Moulsford</vt:lpstr>
      <vt:lpstr>Why Board at Moulsford?</vt:lpstr>
      <vt:lpstr>What Do We Offer?</vt:lpstr>
      <vt:lpstr>A Day in The Life of a Moulsford Boarder</vt:lpstr>
      <vt:lpstr>7.15am Wake Up &amp; 7.40am Breakfast</vt:lpstr>
      <vt:lpstr>5.45pm to 6.15pm – Free Time / Activities</vt:lpstr>
      <vt:lpstr>6.15pm – Supper Time</vt:lpstr>
      <vt:lpstr>6.45pm – Extra Work &amp; Music Practice</vt:lpstr>
      <vt:lpstr>7.15pm/7.30pm – Free Time / Activities</vt:lpstr>
      <vt:lpstr>PowerPoint Presentation</vt:lpstr>
      <vt:lpstr>Bed Time – Age Dependent</vt:lpstr>
      <vt:lpstr>What the boys think…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Sally Noble</dc:creator>
  <cp:lastModifiedBy>Laura Wood</cp:lastModifiedBy>
  <cp:revision>34</cp:revision>
  <dcterms:created xsi:type="dcterms:W3CDTF">2019-09-03T19:15:45Z</dcterms:created>
  <dcterms:modified xsi:type="dcterms:W3CDTF">2021-02-25T13:44:28Z</dcterms:modified>
</cp:coreProperties>
</file>